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5"/>
  </p:notesMasterIdLst>
  <p:sldIdLst>
    <p:sldId id="256" r:id="rId2"/>
    <p:sldId id="403" r:id="rId3"/>
    <p:sldId id="471" r:id="rId4"/>
    <p:sldId id="579" r:id="rId5"/>
    <p:sldId id="563" r:id="rId6"/>
    <p:sldId id="947" r:id="rId7"/>
    <p:sldId id="948" r:id="rId8"/>
    <p:sldId id="664" r:id="rId9"/>
    <p:sldId id="564" r:id="rId10"/>
    <p:sldId id="566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667" r:id="rId20"/>
    <p:sldId id="681" r:id="rId21"/>
    <p:sldId id="668" r:id="rId22"/>
    <p:sldId id="669" r:id="rId23"/>
    <p:sldId id="703" r:id="rId24"/>
    <p:sldId id="707" r:id="rId25"/>
    <p:sldId id="709" r:id="rId26"/>
    <p:sldId id="725" r:id="rId27"/>
    <p:sldId id="742" r:id="rId28"/>
    <p:sldId id="743" r:id="rId29"/>
    <p:sldId id="950" r:id="rId30"/>
    <p:sldId id="951" r:id="rId31"/>
    <p:sldId id="957" r:id="rId32"/>
    <p:sldId id="584" r:id="rId33"/>
    <p:sldId id="509" r:id="rId34"/>
    <p:sldId id="662" r:id="rId35"/>
    <p:sldId id="578" r:id="rId36"/>
    <p:sldId id="510" r:id="rId37"/>
    <p:sldId id="549" r:id="rId38"/>
    <p:sldId id="577" r:id="rId39"/>
    <p:sldId id="572" r:id="rId40"/>
    <p:sldId id="587" r:id="rId41"/>
    <p:sldId id="591" r:id="rId42"/>
    <p:sldId id="590" r:id="rId43"/>
    <p:sldId id="588" r:id="rId44"/>
    <p:sldId id="589" r:id="rId45"/>
    <p:sldId id="639" r:id="rId46"/>
    <p:sldId id="597" r:id="rId47"/>
    <p:sldId id="971" r:id="rId48"/>
    <p:sldId id="972" r:id="rId49"/>
    <p:sldId id="973" r:id="rId50"/>
    <p:sldId id="975" r:id="rId51"/>
    <p:sldId id="974" r:id="rId52"/>
    <p:sldId id="747" r:id="rId53"/>
    <p:sldId id="553" r:id="rId54"/>
    <p:sldId id="875" r:id="rId55"/>
    <p:sldId id="745" r:id="rId56"/>
    <p:sldId id="602" r:id="rId57"/>
    <p:sldId id="603" r:id="rId58"/>
    <p:sldId id="691" r:id="rId59"/>
    <p:sldId id="612" r:id="rId60"/>
    <p:sldId id="636" r:id="rId61"/>
    <p:sldId id="630" r:id="rId62"/>
    <p:sldId id="712" r:id="rId63"/>
    <p:sldId id="696" r:id="rId64"/>
    <p:sldId id="967" r:id="rId65"/>
    <p:sldId id="976" r:id="rId66"/>
    <p:sldId id="978" r:id="rId67"/>
    <p:sldId id="980" r:id="rId68"/>
    <p:sldId id="979" r:id="rId69"/>
    <p:sldId id="977" r:id="rId70"/>
    <p:sldId id="969" r:id="rId71"/>
    <p:sldId id="970" r:id="rId72"/>
    <p:sldId id="981" r:id="rId73"/>
    <p:sldId id="550" r:id="rId7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947"/>
            <p14:sldId id="948"/>
            <p14:sldId id="664"/>
            <p14:sldId id="564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957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971"/>
            <p14:sldId id="972"/>
            <p14:sldId id="973"/>
            <p14:sldId id="975"/>
            <p14:sldId id="974"/>
            <p14:sldId id="747"/>
            <p14:sldId id="553"/>
            <p14:sldId id="875"/>
            <p14:sldId id="745"/>
            <p14:sldId id="602"/>
            <p14:sldId id="603"/>
            <p14:sldId id="691"/>
            <p14:sldId id="612"/>
            <p14:sldId id="636"/>
            <p14:sldId id="630"/>
            <p14:sldId id="712"/>
            <p14:sldId id="696"/>
            <p14:sldId id="967"/>
            <p14:sldId id="976"/>
            <p14:sldId id="978"/>
            <p14:sldId id="980"/>
            <p14:sldId id="979"/>
            <p14:sldId id="977"/>
            <p14:sldId id="969"/>
            <p14:sldId id="970"/>
            <p14:sldId id="98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025249"/>
    <a:srgbClr val="9E60B8"/>
    <a:srgbClr val="41719C"/>
    <a:srgbClr val="28A136"/>
    <a:srgbClr val="CA9FC9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42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39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2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IT Tage Frankfurt | 10. Dezember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003282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it</a:t>
            </a:r>
            <a:r>
              <a:rPr lang="de-DE" sz="2000" dirty="0">
                <a:solidFill>
                  <a:srgbClr val="36544F"/>
                </a:solidFill>
              </a:rPr>
              <a:t>-tage-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Moderne APIs mit</a:t>
            </a:r>
            <a:endParaRPr lang="de-DE" sz="3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14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529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Weiterentwicklung: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Nur </a:t>
            </a:r>
            <a:r>
              <a:rPr lang="de-DE" sz="2400" b="1" u="sng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Version des Schemas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0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374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Weiterentwicklung: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Nur eine Version des Schemas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</a:t>
            </a: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neue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Felder hinzugefügt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853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Weiterentwicklung: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Nur eine Version des Schemas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52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sz="24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550375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29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02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84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High-Level-API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9FE57DE-B803-7F43-A321-A03C24092F3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553AFAD-839A-CB4C-B320-E9C5E06E92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Alternative: graphql-java-tools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040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BEE54EC-CB16-3543-B3E9-F9C9DF759EBC}"/>
              </a:ext>
            </a:extLst>
          </p:cNvPr>
          <p:cNvSpPr/>
          <p:nvPr/>
        </p:nvSpPr>
        <p:spPr>
          <a:xfrm>
            <a:off x="203199" y="3158186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2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59424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71095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4090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848139" y="2146724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62715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(Konzept-)Problem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konkreten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9482279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299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einigen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62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it</a:t>
            </a:r>
            <a:r>
              <a:rPr lang="de-DE" sz="2400" b="1" dirty="0">
                <a:solidFill>
                  <a:srgbClr val="41719C"/>
                </a:solidFill>
              </a:rPr>
              <a:t>-tage-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3500</Words>
  <Application>Microsoft Macintosh PowerPoint</Application>
  <PresentationFormat>A4-Papier (210 x 297 mm)</PresentationFormat>
  <Paragraphs>724</Paragraphs>
  <Slides>73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73</vt:i4>
      </vt:variant>
    </vt:vector>
  </HeadingPairs>
  <TitlesOfParts>
    <vt:vector size="8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IT Tage Frankfurt | 10. Dezember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Teil 2: Runtime-Umgebung (AKA: Eure Anwendung)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PowerPoint-Präsentation</vt:lpstr>
      <vt:lpstr>Paginierung</vt:lpstr>
      <vt:lpstr>Paginierung</vt:lpstr>
      <vt:lpstr>Paginierung</vt:lpstr>
      <vt:lpstr>Security</vt:lpstr>
      <vt:lpstr>Ausblick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847</cp:revision>
  <cp:lastPrinted>2019-09-04T14:57:49Z</cp:lastPrinted>
  <dcterms:created xsi:type="dcterms:W3CDTF">2016-03-28T15:59:53Z</dcterms:created>
  <dcterms:modified xsi:type="dcterms:W3CDTF">2019-12-08T11:00:48Z</dcterms:modified>
</cp:coreProperties>
</file>